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57" r:id="rId4"/>
    <p:sldId id="259" r:id="rId5"/>
    <p:sldId id="260" r:id="rId6"/>
    <p:sldId id="262" r:id="rId7"/>
    <p:sldId id="264" r:id="rId8"/>
    <p:sldId id="266" r:id="rId9"/>
    <p:sldId id="265" r:id="rId10"/>
    <p:sldId id="267" r:id="rId11"/>
    <p:sldId id="269" r:id="rId12"/>
    <p:sldId id="268" r:id="rId13"/>
    <p:sldId id="270" r:id="rId14"/>
    <p:sldId id="275" r:id="rId15"/>
    <p:sldId id="274" r:id="rId16"/>
    <p:sldId id="273" r:id="rId17"/>
    <p:sldId id="272" r:id="rId18"/>
    <p:sldId id="271" r:id="rId19"/>
    <p:sldId id="280" r:id="rId20"/>
    <p:sldId id="285" r:id="rId21"/>
    <p:sldId id="284" r:id="rId22"/>
    <p:sldId id="283" r:id="rId23"/>
    <p:sldId id="279" r:id="rId24"/>
    <p:sldId id="282" r:id="rId25"/>
    <p:sldId id="281" r:id="rId26"/>
    <p:sldId id="278" r:id="rId27"/>
    <p:sldId id="277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CEBB-E95D-7503-CA5F-E0307BDB9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A3B8F-EC18-F1D3-1CB9-4C3ABE9B0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147F-8350-7581-8214-267A57BC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FC7DF-C7DF-6521-88C3-B3B58899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09346-3F8B-CFE5-10DF-BDB117D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5BFD-501F-4FA4-6452-5C1B1529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C7922-D718-D131-7E40-36803690F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0F380-85B5-64BA-7BE2-1EE484D6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2B10F-F92F-DF4A-C70C-11B0C1407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5B278-ADB5-6273-84B2-6393862C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6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8D3C3-8E10-E0F0-0B1E-5DA3E3BB5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5D048-AC53-8C14-BA06-777570606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B6D0D-9CA2-3146-DE00-652F911C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0A819-4EF9-8995-0095-CF7A7C90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78734-4009-748B-3225-9C332648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0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DE77-8945-7F19-06E1-70EFC161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63C2-0220-A998-4B6D-C8E32A46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A4D0-F9D0-15E3-ECE9-9B52FBBD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3ADDA-EAAF-7F38-1380-70475A64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3738C-8490-BDB4-5AF1-D02ED944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9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848F-D2DE-F6B3-7E06-A03ED6C3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1616B-E4F1-BE30-4939-BA726A3B9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6DA15-2D54-643C-F499-7A0335A4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40C68-3528-5886-639D-5CABE3DD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C31F2-29EB-857A-B4B5-D62EBB23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8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CBD1-54EA-92CD-1C39-A359D217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11FC-EF35-7FBA-6963-098EEF8E7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A3E27-2EE0-1861-6C9E-2DC125E76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2B44A-1AC2-A854-A753-399F7DAF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CE90C-117B-4D9E-42CF-5450C210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0D318-1C43-271B-2644-08B70B53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7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6BE8-CA14-00F7-AC5E-266B971B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6EBED-BC53-6CB8-B794-0B81D60E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535C9-DF14-5273-E8BF-D99259C49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EEC2E-10BE-547E-D5D6-BFA0770EA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0F4C72-DFEE-BBB8-DD00-32CCCE492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1E02A-6A3A-F2AF-F57A-850656B5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6669-A7DB-537C-D995-569B0BB8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B3B67-5F87-76DB-BC9E-481F54F1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57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FB938-6577-250A-C950-D200120D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035E0-E07F-25AA-6A73-824C3E98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AC318-5CDD-C6C0-69A0-30881253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0C2FB-F2C1-8CB4-7247-7787EF19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8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3ADFE-1D25-21F5-9A7B-5F4AB0B9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A85DD-F659-939E-5875-BC58B514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AB35A-4206-0E79-7811-3F3791FD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98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70FB-B75A-103A-F052-2746880E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FB625-84D1-377D-C556-90FA0A95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70B95-CEE3-3B18-1674-26A9D17B7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82F8A-D6BD-A6DA-FAA9-B8CEFC07A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61DA3-A5A7-61D9-C082-DDE1BB06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096FF-550E-1826-1F6F-C3273373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7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46F7-CFD7-9748-A13C-DFAB99EB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C2F12-05D9-F74F-EF56-8E603D818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ADEAC-18A1-702C-DCC1-88692E71A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4A8B3-4379-BD38-4846-6998B824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2F44B-7638-8D6D-4B33-54030B3B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FFAE0-D2EC-0478-77A9-6D2B24BC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66B25D-849C-42E1-6CC0-BD54173EF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8044B-4F03-ECF9-E9D3-96840EC85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53C1B-9A8E-7417-EE24-A33E4419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E3743-BF83-4893-9756-078C8B8FFC72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A95FE-3162-3A62-6C0F-5AD3F0B5C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C98A9-5E93-EF4A-48B9-1988CC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26B43-6816-4EF2-A6A5-36DE7A586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6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17/06/relationships/model3d" Target="../media/model3d1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DF5DD-6552-B1FF-3A15-B677D9C0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862" y="2946737"/>
            <a:ext cx="2317365" cy="11533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 </a:t>
            </a:r>
            <a:r>
              <a:rPr lang="en-US" sz="5400" b="1" dirty="0" err="1"/>
              <a:t>a</a:t>
            </a:r>
            <a:endParaRPr lang="en-US" sz="5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96E76-E92B-F9CD-EE2A-3ECC751B8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51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3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1AA06-833B-174F-05C8-C3685E28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117" y="643467"/>
            <a:ext cx="3667619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78A7E-556F-A8D6-70CE-916984CB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77" y="643467"/>
            <a:ext cx="37293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3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9A6ED-B4BD-BA6F-E203-E0E87F5FB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39" y="348066"/>
            <a:ext cx="3868579" cy="58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27E43-99B6-4C01-0E7A-0CF269FB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321" y="736560"/>
            <a:ext cx="3374756" cy="518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6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C8855-9C1E-E122-CC25-A9239AF3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567" y="135707"/>
            <a:ext cx="4407143" cy="68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F679FD-7DDF-80BB-D6E4-9D8E0C31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31" y="1"/>
            <a:ext cx="4318039" cy="669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C7CC5-172E-9A1D-9107-40DA60639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481831" cy="67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0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9EB24-6531-A842-5F58-C36DC58F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382" y="0"/>
            <a:ext cx="4276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7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C706B-08ED-AA26-3BD3-344469D2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775" y="637387"/>
            <a:ext cx="3856057" cy="57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0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734A7-57D2-75B1-BC6D-D01F4404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69" y="134954"/>
            <a:ext cx="4238396" cy="63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51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77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4BEDA-B274-E25A-2603-D4DBF75B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08"/>
            <a:ext cx="2320413" cy="36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0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BBBC-76AD-A914-83DF-FCA809C3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03555" cy="167015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A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B7641-10EA-08AA-773A-C766F0C8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23" y="533894"/>
            <a:ext cx="2123847" cy="3230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7D4E2-2DFD-FF8B-B435-FF5CB00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51" y="533893"/>
            <a:ext cx="3958668" cy="5979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AB51D-B069-F572-CE48-0C079945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98" y="2365521"/>
            <a:ext cx="2362392" cy="3612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2C6FE-570A-F746-6517-A79A4D38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0" y="482273"/>
            <a:ext cx="2084174" cy="3230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292CD-F802-525C-D2C8-2F70FE7EF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346" y="3851176"/>
            <a:ext cx="1813717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1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DE1F5-67A6-D91D-7592-A8C376D8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290" y="0"/>
            <a:ext cx="421222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C6B0E-1F1A-8917-7BDE-AB47FEEDA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15" y="0"/>
            <a:ext cx="40127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24CE2-DF70-D7F3-2FE7-992C8984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41634" cy="677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073BC-31A3-2E22-A484-9D1307AEF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92" y="0"/>
            <a:ext cx="442086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9C7A3-57CB-81B7-A0D9-A203F38E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51" y="0"/>
            <a:ext cx="4445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9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EDCB0-936E-348B-F4D3-E232EC71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647" y="0"/>
            <a:ext cx="43643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A6F57-47F4-5613-56B1-B7264D97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08" y="0"/>
            <a:ext cx="449704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F8C25-8656-D7E9-D983-3F2A16982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6" y="72937"/>
            <a:ext cx="3716593" cy="67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0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407E2-927C-DB5E-19A6-9BD3C35C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79" y="391820"/>
            <a:ext cx="1790855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D3601-BC34-1679-1752-CB09DBDE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83" y="1"/>
            <a:ext cx="3782302" cy="6795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5C19D-79A1-B3A3-B7A0-0764E34D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39" y="3013673"/>
            <a:ext cx="4828467" cy="34854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1663DFD-D73C-6488-4BE0-324A856065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2125084"/>
                  </p:ext>
                </p:extLst>
              </p:nvPr>
            </p:nvGraphicFramePr>
            <p:xfrm>
              <a:off x="8710598" y="215430"/>
              <a:ext cx="3560837" cy="31038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60837" cy="3103830"/>
                    </a:xfrm>
                    <a:prstGeom prst="rect">
                      <a:avLst/>
                    </a:prstGeom>
                  </am3d:spPr>
                  <am3d:camera>
                    <am3d:pos x="0" y="0" z="771797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52058" d="1000000"/>
                    <am3d:preTrans dx="37111" dy="-1501197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69273" ay="-361493" az="-1642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0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Himalayan Persian">
                <a:extLst>
                  <a:ext uri="{FF2B5EF4-FFF2-40B4-BE49-F238E27FC236}">
                    <a16:creationId xmlns:a16="http://schemas.microsoft.com/office/drawing/2014/main" id="{B1663DFD-D73C-6488-4BE0-324A8560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0598" y="215430"/>
                <a:ext cx="3560837" cy="31038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113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B8AFC-26D7-3F68-1AFC-8E9A691B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646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68BE7-68C0-191B-F24A-715932A3A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42" y="0"/>
            <a:ext cx="429898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CB58D-FC9F-846B-306F-438887DD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445" y="213240"/>
            <a:ext cx="2320413" cy="36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5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9D35D-5849-C698-EF19-0DFF5EA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2" y="173297"/>
            <a:ext cx="1783235" cy="2735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E7842-DD44-CB1E-FC10-AF3C58028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001" y="0"/>
            <a:ext cx="1783235" cy="2690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6B202B-C5BD-D15E-E9C9-1CC303C94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385" y="78172"/>
            <a:ext cx="1790855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8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456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25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50F262-343C-4101-AB3C-9DA1072F7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AB51D-B069-F572-CE48-0C079945C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1" b="2"/>
          <a:stretch/>
        </p:blipFill>
        <p:spPr>
          <a:xfrm>
            <a:off x="7816130" y="-2"/>
            <a:ext cx="4375870" cy="6858000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9A38D2-AF00-5BBA-A02A-3EA137D0B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" r="-1" b="10079"/>
          <a:stretch/>
        </p:blipFill>
        <p:spPr>
          <a:xfrm>
            <a:off x="3595404" y="33"/>
            <a:ext cx="4942298" cy="68579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A0924B3-0260-445E-AFD7-9533C0D1B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C34E8CB-B972-4A94-8469-315C10C2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5BBBC-76AD-A914-83DF-FCA809C3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1511589"/>
            <a:ext cx="3430958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64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BBBC-76AD-A914-83DF-FCA809C3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03555" cy="1670152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A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AB51D-B069-F572-CE48-0C079945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805" y="85270"/>
            <a:ext cx="4162195" cy="6364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9A38D2-AF00-5BBA-A02A-3EA137D0B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196" y="444761"/>
            <a:ext cx="4049983" cy="600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927C8C-5B02-2F24-7BEA-32C6F815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28" y="1831014"/>
            <a:ext cx="3068063" cy="46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DF5DD-6552-B1FF-3A15-B677D9C0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B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BC25C-1223-E710-EF4A-1E546FF0F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6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0C7AF5-D0EB-EBF6-1D1F-860773CB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30" y="372767"/>
            <a:ext cx="3958669" cy="6062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1BE09-A717-1083-0125-C90BF222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46" y="372766"/>
            <a:ext cx="3958669" cy="608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68135-7EA2-CE36-C86A-3E4C6D5A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162" y="372766"/>
            <a:ext cx="4731308" cy="56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5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0EF2A-46D3-8A27-8651-72989A3D6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595" y="1289713"/>
            <a:ext cx="2655884" cy="40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0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3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4F389-82F6-5301-DC73-32863864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25" y="643467"/>
            <a:ext cx="3643203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D835F-7323-4836-B9A9-18AD9CDF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89" y="643467"/>
            <a:ext cx="37245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8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B8B52-7C08-3875-A6CB-126AB5DC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09" y="643466"/>
            <a:ext cx="3670438" cy="55668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838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10</Words>
  <Application>Microsoft Office PowerPoint</Application>
  <PresentationFormat>Widescreen</PresentationFormat>
  <Paragraphs>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Calibri</vt:lpstr>
      <vt:lpstr>Calibri Light</vt:lpstr>
      <vt:lpstr>Office Theme</vt:lpstr>
      <vt:lpstr>A a</vt:lpstr>
      <vt:lpstr>A a</vt:lpstr>
      <vt:lpstr>A a</vt:lpstr>
      <vt:lpstr>A a</vt:lpstr>
      <vt:lpstr>B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Eberle</dc:creator>
  <cp:lastModifiedBy>Joseph Eberle</cp:lastModifiedBy>
  <cp:revision>5</cp:revision>
  <dcterms:created xsi:type="dcterms:W3CDTF">2023-09-23T21:31:20Z</dcterms:created>
  <dcterms:modified xsi:type="dcterms:W3CDTF">2023-09-24T01:51:45Z</dcterms:modified>
</cp:coreProperties>
</file>